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ABAB"/>
    <a:srgbClr val="E8E8E8"/>
    <a:srgbClr val="8A1D0D"/>
    <a:srgbClr val="5B1309"/>
    <a:srgbClr val="D63C2B"/>
    <a:srgbClr val="006FB3"/>
    <a:srgbClr val="004874"/>
    <a:srgbClr val="35BBE2"/>
    <a:srgbClr val="C05426"/>
    <a:srgbClr val="8139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8A7F5-EE81-48F3-B9E6-C854AF41F110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5667E6-3DFA-4DDB-821F-0EC0F5146C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7695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667E6-3DFA-4DDB-821F-0EC0F5146C5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4696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рямоугольник 28"/>
          <p:cNvSpPr/>
          <p:nvPr/>
        </p:nvSpPr>
        <p:spPr>
          <a:xfrm>
            <a:off x="-1" y="0"/>
            <a:ext cx="3492599" cy="10727140"/>
          </a:xfrm>
          <a:prstGeom prst="rect">
            <a:avLst/>
          </a:prstGeom>
          <a:gradFill flip="none" rotWithShape="1">
            <a:gsLst>
              <a:gs pos="0">
                <a:srgbClr val="E8E8E8"/>
              </a:gs>
              <a:gs pos="100000">
                <a:srgbClr val="ABABAB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0" y="306140"/>
            <a:ext cx="7561262" cy="13681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324247" y="350853"/>
            <a:ext cx="6480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Почему мы лучшие?</a:t>
            </a:r>
            <a:endParaRPr lang="ru-RU" sz="54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64607" y="2322364"/>
            <a:ext cx="35040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</a:t>
            </a: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universe is commonly defined as the totality of everything that exists including all physical matter and energy</a:t>
            </a: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  <a:endParaRPr lang="ru-RU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676308" y="9720604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сайт:</a:t>
            </a:r>
            <a:endParaRPr lang="ru-RU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70594" y="9720604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www.kit5.ru</a:t>
            </a:r>
            <a:endParaRPr lang="ru-RU" sz="14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24247" y="1088936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основной тезис ваших тарифов или вариантов (его прочтут)</a:t>
            </a:r>
            <a:endParaRPr lang="ru-RU" sz="18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564607" y="3653348"/>
            <a:ext cx="35040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</a:t>
            </a: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universe is commonly defined as the totality of everything that exists including all physical matter and energy</a:t>
            </a: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  <a:endParaRPr lang="ru-RU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564607" y="4824060"/>
            <a:ext cx="35040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</a:t>
            </a: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universe is commonly defined as the totality of everything that exists including all physical matter and energy</a:t>
            </a: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  <a:endParaRPr lang="ru-RU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564607" y="6120204"/>
            <a:ext cx="35040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</a:t>
            </a: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universe is commonly defined as the totality of everything that exists including all physical matter and energy</a:t>
            </a: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  <a:endParaRPr lang="ru-RU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564607" y="7344340"/>
            <a:ext cx="35040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</a:t>
            </a: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universe is commonly defined as the totality of everything that exists including all physical matter and energy</a:t>
            </a: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  <a:endParaRPr lang="ru-RU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564607" y="8496468"/>
            <a:ext cx="35040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</a:t>
            </a: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universe is commonly defined as the totality of everything that exists including all physical matter and energy</a:t>
            </a: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  <a:endParaRPr lang="ru-RU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84287" y="2333969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Мы предлагаем Вам лучший товар</a:t>
            </a:r>
            <a:endParaRPr lang="ru-RU" sz="18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84287" y="3632308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У нас лучшие цены на рынке</a:t>
            </a:r>
            <a:endParaRPr lang="ru-RU" sz="18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84287" y="4770636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индивидуальная программа на выезд</a:t>
            </a:r>
            <a:endParaRPr lang="ru-RU" sz="18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84287" y="6112946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экономия вашего времени</a:t>
            </a:r>
            <a:endParaRPr lang="ru-RU" sz="18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84287" y="7290916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индивидуальная программа на выезд</a:t>
            </a:r>
            <a:endParaRPr lang="ru-RU" sz="18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84287" y="8443044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У нас лучшие цены на рынке</a:t>
            </a:r>
            <a:endParaRPr lang="ru-RU" sz="18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169</Words>
  <Application>Microsoft Office PowerPoint</Application>
  <PresentationFormat>Произвольный</PresentationFormat>
  <Paragraphs>21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20</cp:revision>
  <dcterms:created xsi:type="dcterms:W3CDTF">2011-06-17T23:30:18Z</dcterms:created>
  <dcterms:modified xsi:type="dcterms:W3CDTF">2011-06-21T01:04:22Z</dcterms:modified>
</cp:coreProperties>
</file>