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8A1D0D"/>
    <a:srgbClr val="5B1309"/>
    <a:srgbClr val="D63C2B"/>
    <a:srgbClr val="006FB3"/>
    <a:srgbClr val="004874"/>
    <a:srgbClr val="35BBE2"/>
    <a:srgbClr val="C05426"/>
    <a:srgbClr val="813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8A7F5-EE81-48F3-B9E6-C854AF41F110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667E6-3DFA-4DDB-821F-0EC0F5146C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9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667E6-3DFA-4DDB-821F-0EC0F5146C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69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3492599" cy="1072714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306140"/>
            <a:ext cx="7561262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4247" y="350853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Почему мы лучшие?</a:t>
            </a:r>
            <a:endParaRPr lang="ru-RU" sz="5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4607" y="232236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4247" y="10889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основной тезис ваших тарифов или вариантов (его прочтут)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4607" y="365334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64607" y="482406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4607" y="6120204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64607" y="7344340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64607" y="8496468"/>
            <a:ext cx="3504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universe is commonly defined as the totality of everything that exists including all physical matter and energy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4287" y="2333969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Мы предлагаем Вам лучший товар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4287" y="36323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нас лучшие цены на рынке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4287" y="47706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287" y="611294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экономия вашего времени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4287" y="729091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индивидуальная программа на выезд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287" y="84430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нас лучшие цены на рынке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169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2011-06-21T01:04:22Z</dcterms:modified>
</cp:coreProperties>
</file>